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8" r:id="rId4"/>
    <p:sldId id="281" r:id="rId5"/>
    <p:sldId id="283" r:id="rId6"/>
    <p:sldId id="275" r:id="rId7"/>
    <p:sldId id="264" r:id="rId8"/>
    <p:sldId id="266" r:id="rId9"/>
    <p:sldId id="284" r:id="rId10"/>
    <p:sldId id="279" r:id="rId11"/>
    <p:sldId id="267" r:id="rId12"/>
    <p:sldId id="278" r:id="rId13"/>
    <p:sldId id="269" r:id="rId14"/>
    <p:sldId id="270" r:id="rId15"/>
    <p:sldId id="280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434" y="348096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5249" y="4248150"/>
            <a:ext cx="8199121" cy="66884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dậy, bé thấy tia nắng ở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5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18122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743" y="4248150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bé, buổi tối, tia nắng đi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619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57692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2250"/>
            <a:ext cx="1676400" cy="1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053322"/>
            <a:ext cx="2393058" cy="107057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 em, nhà nắng ở đâu?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7240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…</a:t>
            </a:r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  <a:p>
            <a:pPr algn="just"/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12727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05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598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Vẽ bức tranh ông mặt trời và nói về bức tranh em vẽ.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457200" y="780231"/>
            <a:ext cx="2358484" cy="232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322"/>
          <a:stretch/>
        </p:blipFill>
        <p:spPr>
          <a:xfrm>
            <a:off x="649432" y="3106126"/>
            <a:ext cx="2106328" cy="1856632"/>
          </a:xfrm>
          <a:prstGeom prst="rect">
            <a:avLst/>
          </a:prstGeom>
        </p:spPr>
      </p:pic>
      <p:pic>
        <p:nvPicPr>
          <p:cNvPr id="1026" name="Picture 2" descr="Những nét vẽ đầu đời – Bé vẽ mặt trời và đám mây – Bé tư du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800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tranh phong cảnh đơn giản qua 8 bước Xem ng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53348"/>
            <a:ext cx="3333750" cy="18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phong cảnh đơn giản làng quê | Phong cảnh, Mỹ thuật, Cá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908417"/>
            <a:ext cx="2971800" cy="1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tranh phong cảnh đơn giản mà đẹp | How to draw simple scenery  - YouTu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968"/>
          <a:stretch/>
        </p:blipFill>
        <p:spPr bwMode="auto">
          <a:xfrm>
            <a:off x="2895600" y="3106126"/>
            <a:ext cx="2604212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Tia nắng đi đâu?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Giấc mơ buổi sáng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126.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bạn nhỏ đón tia nắng buổi sáng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62525"/>
            <a:ext cx="6800850" cy="34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Trong tranh, em thấy tia nắng ở đâu?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Em có thích tia nắng buổi sáng không? Vì sao?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</a:t>
            </a:r>
            <a:endParaRPr lang="en-US" sz="28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nhớ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endParaRPr lang="en-US" sz="28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336" y="742950"/>
            <a:ext cx="51157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6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6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Tối</a:t>
            </a:r>
            <a:r>
              <a:rPr lang="en-US" sz="36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ngủ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Sực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nhớ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tìm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tia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Ngủ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Lặng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im</a:t>
            </a:r>
            <a:r>
              <a:rPr lang="en-US" sz="36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588" y="1141927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876800" y="1403513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38700" y="198113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50427" y="2571749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592906" y="2996974"/>
            <a:ext cx="98712" cy="435617"/>
            <a:chOff x="2590800" y="2272159"/>
            <a:chExt cx="98712" cy="435617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429000" y="3078660"/>
            <a:ext cx="98712" cy="435617"/>
            <a:chOff x="2590800" y="2272159"/>
            <a:chExt cx="98712" cy="435617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00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3645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306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đâu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28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buồn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</a:t>
            </a:r>
            <a:endParaRPr lang="en-US" sz="28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00" y="223001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05300" y="4115967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153400" y="2208846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924800" y="4147704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614" y="698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2571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5720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3400" y="45148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34116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430465"/>
            <a:ext cx="82226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đầu những tiếng cùng vần với nhau 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128931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7016" y="129980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50" y="2159133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604" y="1757001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6312" y="260472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72941" y="129884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079" y="1731935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77571" y="1750985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0450" y="2194726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12620" y="215489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ai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6068" y="2579615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96624" y="2567067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4568" y="2980972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2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819</Words>
  <Application>Microsoft Office PowerPoint</Application>
  <PresentationFormat>On-screen Show (16:9)</PresentationFormat>
  <Paragraphs>180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Administrator_PC</cp:lastModifiedBy>
  <cp:revision>117</cp:revision>
  <dcterms:created xsi:type="dcterms:W3CDTF">2020-12-08T15:48:47Z</dcterms:created>
  <dcterms:modified xsi:type="dcterms:W3CDTF">2022-04-15T05:49:24Z</dcterms:modified>
</cp:coreProperties>
</file>